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8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pPr/>
              <a:t>6/28/2025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Libraries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-Unit-6-Introduction-of-Python-Libraries-pdf-10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-Unit-6-Introduction-of-Python-Libraries-pdf-11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-Unit-6-Introduction-of-Python-Libraries-pdf-12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-Unit-6-Introduction-of-Python-Libraries-pdf-13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4-Unit-6-Introduction-of-Python-Libraries-pdf-14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5-Unit-6-Introduction-of-Python-Libraries-pdf-15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6-Unit-6-Introduction-of-Python-Libraries-pdf-16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7-Unit-6-Introduction-of-Python-Libraries-pdf-17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8-Unit-6-Introduction-of-Python-Libraries-pdf-18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9-Unit-6-Introduction-of-Python-Libraries-pdf-19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-Unit-6-Introduction-of-Python-Libraries-pdf-2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-Unit-6-Introduction-of-Python-Libraries-pdf-20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1-Unit-6-Introduction-of-Python-Libraries-pdf-21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2-Unit-6-Introduction-of-Python-Libraries-pdf-22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3-Unit-6-Introduction-of-Python-Libraries-pdf-23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4-Unit-6-Introduction-of-Python-Libraries-pdf-24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5-Unit-6-Introduction-of-Python-Libraries-pdf-25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6-Unit-6-Introduction-of-Python-Libraries-pdf-26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7-Unit-6-Introduction-of-Python-Libraries-pdf-27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8-Unit-6-Introduction-of-Python-Libraries-pdf-28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9-Unit-6-Introduction-of-Python-Libraries-pdf-29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3-Unit-6-Introduction-of-Python-Libraries-pdf-3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0-Unit-6-Introduction-of-Python-Libraries-pdf-30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1-Unit-6-Introduction-of-Python-Libraries-pdf-31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2-Unit-6-Introduction-of-Python-Libraries-pdf-32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4-Unit-6-Introduction-of-Python-Libraries-pdf-4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-Unit-6-Introduction-of-Python-Libraries-pdf-5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-Unit-6-Introduction-of-Python-Libraries-pdf-6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-Unit-6-Introduction-of-Python-Libraries-pdf-7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-Unit-6-Introduction-of-Python-Libraries-pdf-8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-Unit-6-Introduction-of-Python-Libraries-pdf-9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9536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</Words>
  <Application>Microsoft Macintosh PowerPoint</Application>
  <PresentationFormat>On-screen Show (4:3)</PresentationFormat>
  <Paragraphs>1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Python Libraries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</vt:vector>
  </TitlesOfParts>
  <Manager/>
  <Company/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Libraries</dc:title>
  <dc:subject/>
  <dc:creator/>
  <cp:keywords/>
  <dc:description>generated using python-pptx</dc:description>
  <cp:lastModifiedBy>poonambhawsar</cp:lastModifiedBy>
  <cp:revision>2</cp:revision>
  <dcterms:created xsi:type="dcterms:W3CDTF">2013-01-27T09:14:16Z</dcterms:created>
  <dcterms:modified xsi:type="dcterms:W3CDTF">2025-06-28T04:04:52Z</dcterms:modified>
  <cp:category/>
</cp:coreProperties>
</file>

<file path=docProps/thumbnail.jpeg>
</file>